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1" r:id="rId2"/>
    <p:sldId id="260" r:id="rId3"/>
    <p:sldId id="283" r:id="rId4"/>
    <p:sldId id="269" r:id="rId5"/>
    <p:sldId id="256" r:id="rId6"/>
    <p:sldId id="257" r:id="rId7"/>
    <p:sldId id="258" r:id="rId8"/>
    <p:sldId id="265" r:id="rId9"/>
    <p:sldId id="266" r:id="rId10"/>
    <p:sldId id="267" r:id="rId11"/>
    <p:sldId id="270" r:id="rId12"/>
    <p:sldId id="268" r:id="rId13"/>
    <p:sldId id="278" r:id="rId14"/>
    <p:sldId id="279" r:id="rId15"/>
    <p:sldId id="280" r:id="rId16"/>
    <p:sldId id="282" r:id="rId17"/>
    <p:sldId id="288" r:id="rId18"/>
    <p:sldId id="284" r:id="rId19"/>
    <p:sldId id="281" r:id="rId20"/>
    <p:sldId id="285" r:id="rId21"/>
    <p:sldId id="286" r:id="rId22"/>
    <p:sldId id="289" r:id="rId23"/>
    <p:sldId id="287" r:id="rId24"/>
    <p:sldId id="290" r:id="rId25"/>
    <p:sldId id="292" r:id="rId26"/>
    <p:sldId id="299" r:id="rId27"/>
    <p:sldId id="295" r:id="rId28"/>
    <p:sldId id="294" r:id="rId29"/>
    <p:sldId id="291" r:id="rId30"/>
    <p:sldId id="273" r:id="rId31"/>
    <p:sldId id="274" r:id="rId32"/>
    <p:sldId id="297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>
        <p:scale>
          <a:sx n="67" d="100"/>
          <a:sy n="67" d="100"/>
        </p:scale>
        <p:origin x="127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04027-272A-4361-B3BC-55E7AD5298A9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BFA6-6E5B-467A-ACCC-A6BFC3D49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BFA6-6E5B-467A-ACCC-A6BFC3D497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CBFA6-6E5B-467A-ACCC-A6BFC3D497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1DD0-ED6A-48FC-81AB-77887B190F28}" type="datetimeFigureOut">
              <a:rPr lang="en-US" smtClean="0"/>
              <a:pPr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D514-6D97-4E4C-8DC3-DF6B9E346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ird View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210690"/>
          </a:xfrm>
        </p:spPr>
      </p:pic>
      <p:sp>
        <p:nvSpPr>
          <p:cNvPr id="5" name="Rectangle 4"/>
          <p:cNvSpPr/>
          <p:nvPr/>
        </p:nvSpPr>
        <p:spPr>
          <a:xfrm>
            <a:off x="827584" y="54868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2">
                    <a:lumMod val="50000"/>
                  </a:schemeClr>
                </a:solidFill>
              </a:rPr>
              <a:t>The Bowels of the Earth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vy Cave engraved ston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65414" cy="6274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vy Cave  Find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20" t="3408" r="2022" b="15937"/>
          <a:stretch>
            <a:fillRect/>
          </a:stretch>
        </p:blipFill>
        <p:spPr>
          <a:xfrm>
            <a:off x="298173" y="476671"/>
            <a:ext cx="8522299" cy="5762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ghlan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904" y="260648"/>
            <a:ext cx="8529576" cy="5366924"/>
          </a:xfrm>
          <a:ln w="38100">
            <a:solidFill>
              <a:srgbClr val="0070C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796136" y="2276872"/>
            <a:ext cx="93610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3419872" y="3429000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076056" y="548680"/>
            <a:ext cx="72008" cy="7200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otland_SmooCa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7865229" cy="63526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m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136904" cy="6094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PC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3888432" cy="5194945"/>
          </a:xfrm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Picture 4" descr="HPC166.jpg"/>
          <p:cNvPicPr>
            <a:picLocks noChangeAspect="1"/>
          </p:cNvPicPr>
          <p:nvPr/>
        </p:nvPicPr>
        <p:blipFill>
          <a:blip r:embed="rId3" cstate="print"/>
          <a:srcRect l="21272" r="15225"/>
          <a:stretch>
            <a:fillRect/>
          </a:stretch>
        </p:blipFill>
        <p:spPr>
          <a:xfrm>
            <a:off x="5292080" y="188640"/>
            <a:ext cx="3024336" cy="636270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PC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762500" cy="4104456"/>
          </a:xfrm>
        </p:spPr>
      </p:pic>
      <p:pic>
        <p:nvPicPr>
          <p:cNvPr id="5" name="Picture 4" descr="HPC entr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810000" cy="5076825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pc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4680520" cy="6225091"/>
          </a:xfrm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…and in England, Church Hole, Creswell</a:t>
            </a:r>
            <a:endParaRPr lang="en-US" sz="3200" dirty="0"/>
          </a:p>
        </p:txBody>
      </p:sp>
      <p:pic>
        <p:nvPicPr>
          <p:cNvPr id="4" name="Content Placeholder 3" descr="Creswel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7065461" cy="5366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swell enhanc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530680"/>
            <a:ext cx="7683696" cy="5762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i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687" y="260648"/>
            <a:ext cx="8427780" cy="63208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wer Rein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6594"/>
            <a:ext cx="5904655" cy="6257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d-Lady-of-Paviland-Ca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752528" cy="6368387"/>
          </a:xfrm>
        </p:spPr>
      </p:pic>
      <p:sp>
        <p:nvSpPr>
          <p:cNvPr id="7" name="TextBox 6"/>
          <p:cNvSpPr txBox="1"/>
          <p:nvPr/>
        </p:nvSpPr>
        <p:spPr>
          <a:xfrm>
            <a:off x="5436096" y="1700808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The “Red Lady of </a:t>
            </a:r>
            <a:r>
              <a:rPr lang="en-GB" sz="3600" b="1" dirty="0" err="1" smtClean="0">
                <a:solidFill>
                  <a:srgbClr val="FF0000"/>
                </a:solidFill>
              </a:rPr>
              <a:t>Paviland</a:t>
            </a:r>
            <a:r>
              <a:rPr lang="en-GB" sz="3600" b="1" dirty="0" smtClean="0">
                <a:solidFill>
                  <a:srgbClr val="FF0000"/>
                </a:solidFill>
              </a:rPr>
              <a:t>” </a:t>
            </a:r>
          </a:p>
          <a:p>
            <a:pPr algn="ctr"/>
            <a:endParaRPr lang="en-GB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at Goat’s Hole on the Gower Peninsular.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viland Goat's 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52432" cy="596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d lady goat's h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2719" y="404664"/>
            <a:ext cx="7971729" cy="5978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ristol_channel_detailed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64197" cy="3939530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3707904" y="2708920"/>
            <a:ext cx="648072" cy="27363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7744" y="54452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Goat’s Hole, </a:t>
            </a:r>
            <a:r>
              <a:rPr lang="en-GB" b="1" dirty="0" err="1" smtClean="0">
                <a:solidFill>
                  <a:srgbClr val="FF0000"/>
                </a:solidFill>
              </a:rPr>
              <a:t>Paviland</a:t>
            </a:r>
            <a:r>
              <a:rPr lang="en-GB" b="1" dirty="0" smtClean="0">
                <a:solidFill>
                  <a:srgbClr val="FF0000"/>
                </a:solidFill>
              </a:rPr>
              <a:t>, Gower Peninsular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8613" y="1914525"/>
            <a:ext cx="1528762" cy="1657350"/>
          </a:xfrm>
          <a:custGeom>
            <a:avLst/>
            <a:gdLst>
              <a:gd name="connsiteX0" fmla="*/ 0 w 1528762"/>
              <a:gd name="connsiteY0" fmla="*/ 114300 h 1657350"/>
              <a:gd name="connsiteX1" fmla="*/ 42862 w 1528762"/>
              <a:gd name="connsiteY1" fmla="*/ 85725 h 1657350"/>
              <a:gd name="connsiteX2" fmla="*/ 128587 w 1528762"/>
              <a:gd name="connsiteY2" fmla="*/ 14288 h 1657350"/>
              <a:gd name="connsiteX3" fmla="*/ 242887 w 1528762"/>
              <a:gd name="connsiteY3" fmla="*/ 0 h 1657350"/>
              <a:gd name="connsiteX4" fmla="*/ 342900 w 1528762"/>
              <a:gd name="connsiteY4" fmla="*/ 14288 h 1657350"/>
              <a:gd name="connsiteX5" fmla="*/ 700087 w 1528762"/>
              <a:gd name="connsiteY5" fmla="*/ 42863 h 1657350"/>
              <a:gd name="connsiteX6" fmla="*/ 728662 w 1528762"/>
              <a:gd name="connsiteY6" fmla="*/ 85725 h 1657350"/>
              <a:gd name="connsiteX7" fmla="*/ 785812 w 1528762"/>
              <a:gd name="connsiteY7" fmla="*/ 171450 h 1657350"/>
              <a:gd name="connsiteX8" fmla="*/ 871537 w 1528762"/>
              <a:gd name="connsiteY8" fmla="*/ 200025 h 1657350"/>
              <a:gd name="connsiteX9" fmla="*/ 957262 w 1528762"/>
              <a:gd name="connsiteY9" fmla="*/ 257175 h 1657350"/>
              <a:gd name="connsiteX10" fmla="*/ 1000125 w 1528762"/>
              <a:gd name="connsiteY10" fmla="*/ 285750 h 1657350"/>
              <a:gd name="connsiteX11" fmla="*/ 1014412 w 1528762"/>
              <a:gd name="connsiteY11" fmla="*/ 328613 h 1657350"/>
              <a:gd name="connsiteX12" fmla="*/ 1042987 w 1528762"/>
              <a:gd name="connsiteY12" fmla="*/ 371475 h 1657350"/>
              <a:gd name="connsiteX13" fmla="*/ 1057275 w 1528762"/>
              <a:gd name="connsiteY13" fmla="*/ 442913 h 1657350"/>
              <a:gd name="connsiteX14" fmla="*/ 1071562 w 1528762"/>
              <a:gd name="connsiteY14" fmla="*/ 500063 h 1657350"/>
              <a:gd name="connsiteX15" fmla="*/ 1128712 w 1528762"/>
              <a:gd name="connsiteY15" fmla="*/ 628650 h 1657350"/>
              <a:gd name="connsiteX16" fmla="*/ 1171575 w 1528762"/>
              <a:gd name="connsiteY16" fmla="*/ 714375 h 1657350"/>
              <a:gd name="connsiteX17" fmla="*/ 1200150 w 1528762"/>
              <a:gd name="connsiteY17" fmla="*/ 842963 h 1657350"/>
              <a:gd name="connsiteX18" fmla="*/ 1214437 w 1528762"/>
              <a:gd name="connsiteY18" fmla="*/ 885825 h 1657350"/>
              <a:gd name="connsiteX19" fmla="*/ 1257300 w 1528762"/>
              <a:gd name="connsiteY19" fmla="*/ 914400 h 1657350"/>
              <a:gd name="connsiteX20" fmla="*/ 1285875 w 1528762"/>
              <a:gd name="connsiteY20" fmla="*/ 1000125 h 1657350"/>
              <a:gd name="connsiteX21" fmla="*/ 1328737 w 1528762"/>
              <a:gd name="connsiteY21" fmla="*/ 1257300 h 1657350"/>
              <a:gd name="connsiteX22" fmla="*/ 1414462 w 1528762"/>
              <a:gd name="connsiteY22" fmla="*/ 1385888 h 1657350"/>
              <a:gd name="connsiteX23" fmla="*/ 1471612 w 1528762"/>
              <a:gd name="connsiteY23" fmla="*/ 1471613 h 1657350"/>
              <a:gd name="connsiteX24" fmla="*/ 1485900 w 1528762"/>
              <a:gd name="connsiteY24" fmla="*/ 1514475 h 1657350"/>
              <a:gd name="connsiteX25" fmla="*/ 1528762 w 1528762"/>
              <a:gd name="connsiteY25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28762" h="1657350">
                <a:moveTo>
                  <a:pt x="0" y="114300"/>
                </a:moveTo>
                <a:cubicBezTo>
                  <a:pt x="14287" y="104775"/>
                  <a:pt x="29671" y="96718"/>
                  <a:pt x="42862" y="85725"/>
                </a:cubicBezTo>
                <a:cubicBezTo>
                  <a:pt x="64874" y="67382"/>
                  <a:pt x="96951" y="22916"/>
                  <a:pt x="128587" y="14288"/>
                </a:cubicBezTo>
                <a:cubicBezTo>
                  <a:pt x="165631" y="4185"/>
                  <a:pt x="204787" y="4763"/>
                  <a:pt x="242887" y="0"/>
                </a:cubicBezTo>
                <a:cubicBezTo>
                  <a:pt x="276225" y="4763"/>
                  <a:pt x="309323" y="11705"/>
                  <a:pt x="342900" y="14288"/>
                </a:cubicBezTo>
                <a:cubicBezTo>
                  <a:pt x="724601" y="43650"/>
                  <a:pt x="498987" y="9345"/>
                  <a:pt x="700087" y="42863"/>
                </a:cubicBezTo>
                <a:cubicBezTo>
                  <a:pt x="709612" y="57150"/>
                  <a:pt x="720983" y="70367"/>
                  <a:pt x="728662" y="85725"/>
                </a:cubicBezTo>
                <a:cubicBezTo>
                  <a:pt x="751382" y="131164"/>
                  <a:pt x="729561" y="140200"/>
                  <a:pt x="785812" y="171450"/>
                </a:cubicBezTo>
                <a:cubicBezTo>
                  <a:pt x="812142" y="186078"/>
                  <a:pt x="871537" y="200025"/>
                  <a:pt x="871537" y="200025"/>
                </a:cubicBezTo>
                <a:lnTo>
                  <a:pt x="957262" y="257175"/>
                </a:lnTo>
                <a:lnTo>
                  <a:pt x="1000125" y="285750"/>
                </a:lnTo>
                <a:cubicBezTo>
                  <a:pt x="1004887" y="300038"/>
                  <a:pt x="1007677" y="315142"/>
                  <a:pt x="1014412" y="328613"/>
                </a:cubicBezTo>
                <a:cubicBezTo>
                  <a:pt x="1022091" y="343972"/>
                  <a:pt x="1036958" y="355397"/>
                  <a:pt x="1042987" y="371475"/>
                </a:cubicBezTo>
                <a:cubicBezTo>
                  <a:pt x="1051514" y="394213"/>
                  <a:pt x="1052007" y="419207"/>
                  <a:pt x="1057275" y="442913"/>
                </a:cubicBezTo>
                <a:cubicBezTo>
                  <a:pt x="1061535" y="462082"/>
                  <a:pt x="1065920" y="481255"/>
                  <a:pt x="1071562" y="500063"/>
                </a:cubicBezTo>
                <a:cubicBezTo>
                  <a:pt x="1126851" y="684361"/>
                  <a:pt x="1071296" y="513818"/>
                  <a:pt x="1128712" y="628650"/>
                </a:cubicBezTo>
                <a:cubicBezTo>
                  <a:pt x="1187865" y="746955"/>
                  <a:pt x="1089684" y="591540"/>
                  <a:pt x="1171575" y="714375"/>
                </a:cubicBezTo>
                <a:cubicBezTo>
                  <a:pt x="1181398" y="763493"/>
                  <a:pt x="1186695" y="795872"/>
                  <a:pt x="1200150" y="842963"/>
                </a:cubicBezTo>
                <a:cubicBezTo>
                  <a:pt x="1204287" y="857444"/>
                  <a:pt x="1205029" y="874065"/>
                  <a:pt x="1214437" y="885825"/>
                </a:cubicBezTo>
                <a:cubicBezTo>
                  <a:pt x="1225164" y="899234"/>
                  <a:pt x="1243012" y="904875"/>
                  <a:pt x="1257300" y="914400"/>
                </a:cubicBezTo>
                <a:cubicBezTo>
                  <a:pt x="1266825" y="942975"/>
                  <a:pt x="1283374" y="970108"/>
                  <a:pt x="1285875" y="1000125"/>
                </a:cubicBezTo>
                <a:cubicBezTo>
                  <a:pt x="1289959" y="1049135"/>
                  <a:pt x="1288700" y="1197244"/>
                  <a:pt x="1328737" y="1257300"/>
                </a:cubicBezTo>
                <a:lnTo>
                  <a:pt x="1414462" y="1385888"/>
                </a:lnTo>
                <a:lnTo>
                  <a:pt x="1471612" y="1471613"/>
                </a:lnTo>
                <a:lnTo>
                  <a:pt x="1485900" y="1514475"/>
                </a:lnTo>
                <a:cubicBezTo>
                  <a:pt x="1501363" y="1653647"/>
                  <a:pt x="1461613" y="1623777"/>
                  <a:pt x="1528762" y="165735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one tool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92696"/>
            <a:ext cx="5658313" cy="5375397"/>
          </a:xfrm>
        </p:spPr>
      </p:pic>
      <p:pic>
        <p:nvPicPr>
          <p:cNvPr id="5" name="Picture 4" descr="Bone tools 2.jpg"/>
          <p:cNvPicPr>
            <a:picLocks noChangeAspect="1"/>
          </p:cNvPicPr>
          <p:nvPr/>
        </p:nvPicPr>
        <p:blipFill>
          <a:blip r:embed="rId3" cstate="print"/>
          <a:srcRect l="60930" t="37248" r="10781" b="6881"/>
          <a:stretch>
            <a:fillRect/>
          </a:stretch>
        </p:blipFill>
        <p:spPr>
          <a:xfrm rot="10800000">
            <a:off x="467544" y="1412776"/>
            <a:ext cx="1656184" cy="45863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ain holiday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3764" cy="6212823"/>
          </a:xfr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Grotte de Niaux, Pyrenees, France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aux-panel-of-geometr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4680520" cy="64218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ia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170015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ghl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20890" cy="5361459"/>
          </a:xfrm>
          <a:ln w="38100">
            <a:solidFill>
              <a:srgbClr val="0070C0"/>
            </a:solidFill>
          </a:ln>
        </p:spPr>
      </p:pic>
      <p:sp>
        <p:nvSpPr>
          <p:cNvPr id="5" name="5-Point Star 4"/>
          <p:cNvSpPr/>
          <p:nvPr/>
        </p:nvSpPr>
        <p:spPr>
          <a:xfrm>
            <a:off x="6516216" y="2780928"/>
            <a:ext cx="144016" cy="14401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IMG_8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243" y="659829"/>
            <a:ext cx="8474237" cy="5649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ulp Cave entr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4949"/>
            <a:ext cx="8136904" cy="5870195"/>
          </a:xfr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6093296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Sculptors Cave, </a:t>
            </a:r>
            <a:r>
              <a:rPr lang="en-US" sz="2800" b="1" dirty="0" err="1" smtClean="0">
                <a:solidFill>
                  <a:srgbClr val="002060"/>
                </a:solidFill>
              </a:rPr>
              <a:t>Covesea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Lossiemouth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92986"/>
            <a:ext cx="8251121" cy="6188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irds 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75252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vy Cave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11560" y="2606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The Bowels of the Earth 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9492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… Food for Thought?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062010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696" y="260648"/>
            <a:ext cx="8235760" cy="6176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arnie But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58670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00804.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24936" cy="6318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1000794.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332656"/>
            <a:ext cx="8352927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s Caves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87753" cy="61408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p Ma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75" y="260648"/>
            <a:ext cx="8691809" cy="6518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2064</TotalTime>
  <Words>62</Words>
  <Application>Microsoft Office PowerPoint</Application>
  <PresentationFormat>On-screen Show (4:3)</PresentationFormat>
  <Paragraphs>12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…and in England, Church Hole, Creswell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38</cp:revision>
  <dcterms:created xsi:type="dcterms:W3CDTF">2011-12-11T21:50:37Z</dcterms:created>
  <dcterms:modified xsi:type="dcterms:W3CDTF">2012-03-18T09:19:55Z</dcterms:modified>
</cp:coreProperties>
</file>